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 snapToObjects="1">
      <p:cViewPr>
        <p:scale>
          <a:sx n="161" d="100"/>
          <a:sy n="161" d="100"/>
        </p:scale>
        <p:origin x="928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D636-22A8-0E41-BC0F-BB072F2A847B}" type="datetimeFigureOut">
              <a:rPr lang="en-US" smtClean="0"/>
              <a:t>9/27/20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F83A-7799-3A43-AE78-2B25A0A3C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2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D636-22A8-0E41-BC0F-BB072F2A847B}" type="datetimeFigureOut">
              <a:rPr lang="en-US" smtClean="0"/>
              <a:t>9/27/20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F83A-7799-3A43-AE78-2B25A0A3C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2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D636-22A8-0E41-BC0F-BB072F2A847B}" type="datetimeFigureOut">
              <a:rPr lang="en-US" smtClean="0"/>
              <a:t>9/27/20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F83A-7799-3A43-AE78-2B25A0A3C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89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D636-22A8-0E41-BC0F-BB072F2A847B}" type="datetimeFigureOut">
              <a:rPr lang="en-US" smtClean="0"/>
              <a:t>9/27/20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F83A-7799-3A43-AE78-2B25A0A3C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204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D636-22A8-0E41-BC0F-BB072F2A847B}" type="datetimeFigureOut">
              <a:rPr lang="en-US" smtClean="0"/>
              <a:t>9/27/20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F83A-7799-3A43-AE78-2B25A0A3C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4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D636-22A8-0E41-BC0F-BB072F2A847B}" type="datetimeFigureOut">
              <a:rPr lang="en-US" smtClean="0"/>
              <a:t>9/27/20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F83A-7799-3A43-AE78-2B25A0A3C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86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D636-22A8-0E41-BC0F-BB072F2A847B}" type="datetimeFigureOut">
              <a:rPr lang="en-US" smtClean="0"/>
              <a:t>9/27/20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F83A-7799-3A43-AE78-2B25A0A3C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0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D636-22A8-0E41-BC0F-BB072F2A847B}" type="datetimeFigureOut">
              <a:rPr lang="en-US" smtClean="0"/>
              <a:t>9/27/20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F83A-7799-3A43-AE78-2B25A0A3C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9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D636-22A8-0E41-BC0F-BB072F2A847B}" type="datetimeFigureOut">
              <a:rPr lang="en-US" smtClean="0"/>
              <a:t>9/27/20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F83A-7799-3A43-AE78-2B25A0A3C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82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D636-22A8-0E41-BC0F-BB072F2A847B}" type="datetimeFigureOut">
              <a:rPr lang="en-US" smtClean="0"/>
              <a:t>9/27/20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F83A-7799-3A43-AE78-2B25A0A3C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08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D636-22A8-0E41-BC0F-BB072F2A847B}" type="datetimeFigureOut">
              <a:rPr lang="en-US" smtClean="0"/>
              <a:t>9/27/20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F83A-7799-3A43-AE78-2B25A0A3C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02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0D636-22A8-0E41-BC0F-BB072F2A847B}" type="datetimeFigureOut">
              <a:rPr lang="en-US" smtClean="0"/>
              <a:t>9/27/20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3F83A-7799-3A43-AE78-2B25A0A3C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346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69EDBAB-7B3F-B745-9D62-47BE1272A3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83"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56FF3B-9744-D14A-BAF4-55BC6F929255}"/>
              </a:ext>
            </a:extLst>
          </p:cNvPr>
          <p:cNvSpPr txBox="1"/>
          <p:nvPr/>
        </p:nvSpPr>
        <p:spPr>
          <a:xfrm>
            <a:off x="1282147" y="3131016"/>
            <a:ext cx="520810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	I am pleased to share with you the 2021 call for applications for the University of Missouri’s 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Preparing Future Faculty – Faculty Diversity (PFFFD) Postdoctoral Program.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The PFFFD program is designed to develop scholars for tenure-track faculty positions. Applicants should demonstrate how they can contribute to faculty diversity, such as through membership in a group that is historically underrepresented or through other experience. Postdoctoral positions are typically for two years and provide research, teaching, and professional development opportunities. </a:t>
            </a:r>
          </a:p>
          <a:p>
            <a:pPr lvl="0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2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[Insert paragraph about your research area]</a:t>
            </a:r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	Please see the attached call for applications for more details about the program and application process. General questions about the PFFFD program can be directed to Dr. Behm-Morawitz, Associate Dean of the Graduate School (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postdoc@Missouri.edu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). If you have any questions about applying to our research area, specifically, I am happy to answer your questions. </a:t>
            </a:r>
          </a:p>
          <a:p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Sincerely,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[Insert Signature]</a:t>
            </a:r>
          </a:p>
          <a:p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3B4F2C-39A8-DA4F-AD0D-1C926A71AAE4}"/>
              </a:ext>
            </a:extLst>
          </p:cNvPr>
          <p:cNvSpPr txBox="1"/>
          <p:nvPr/>
        </p:nvSpPr>
        <p:spPr>
          <a:xfrm>
            <a:off x="899799" y="1832904"/>
            <a:ext cx="5972783" cy="1154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latin typeface="Impact" panose="020B0806030902050204" pitchFamily="34" charset="0"/>
                <a:cs typeface="Calibri" panose="020F0502020204030204" pitchFamily="34" charset="0"/>
              </a:rPr>
              <a:t>Preparing Future Faculty – Faculty Diversity Postdoctoral Program</a:t>
            </a:r>
          </a:p>
          <a:p>
            <a:pPr algn="ctr">
              <a:lnSpc>
                <a:spcPts val="2800"/>
              </a:lnSpc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Now accepting applications for 2021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FB2110-FD67-FA44-9E32-E624B1296D3B}"/>
              </a:ext>
            </a:extLst>
          </p:cNvPr>
          <p:cNvSpPr txBox="1"/>
          <p:nvPr/>
        </p:nvSpPr>
        <p:spPr>
          <a:xfrm>
            <a:off x="2229647" y="8270621"/>
            <a:ext cx="3313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Applications are due November 2, 2020 </a:t>
            </a:r>
          </a:p>
          <a:p>
            <a:pPr algn="ctr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by 11:59 pm (Central time)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647241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3723</TotalTime>
  <Words>198</Words>
  <Application>Microsoft Macintosh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Impact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ORussa, Megan M. (MU-Student)</dc:creator>
  <cp:lastModifiedBy>Lissa m</cp:lastModifiedBy>
  <cp:revision>14</cp:revision>
  <dcterms:created xsi:type="dcterms:W3CDTF">2020-09-25T23:53:54Z</dcterms:created>
  <dcterms:modified xsi:type="dcterms:W3CDTF">2020-09-29T01:00:18Z</dcterms:modified>
</cp:coreProperties>
</file>