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8404800" cy="38404800"/>
  <p:notesSz cx="6858000" cy="9144000"/>
  <p:defaultTextStyle>
    <a:defPPr>
      <a:defRPr lang="en-US"/>
    </a:defPPr>
    <a:lvl1pPr marL="0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1pPr>
    <a:lvl2pPr marL="1920145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2pPr>
    <a:lvl3pPr marL="3840288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3pPr>
    <a:lvl4pPr marL="5760432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4pPr>
    <a:lvl5pPr marL="7680576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5pPr>
    <a:lvl6pPr marL="9600721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6pPr>
    <a:lvl7pPr marL="11520865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7pPr>
    <a:lvl8pPr marL="13441008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8pPr>
    <a:lvl9pPr marL="15361153" algn="l" defTabSz="3840288" rtl="0" eaLnBrk="1" latinLnBrk="0" hangingPunct="1">
      <a:defRPr sz="75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1" userDrawn="1">
          <p15:clr>
            <a:srgbClr val="A4A3A4"/>
          </p15:clr>
        </p15:guide>
        <p15:guide id="2" orient="horz" pos="336" userDrawn="1">
          <p15:clr>
            <a:srgbClr val="A4A3A4"/>
          </p15:clr>
        </p15:guide>
        <p15:guide id="3" orient="horz" pos="235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508" userDrawn="1">
          <p15:clr>
            <a:srgbClr val="A4A3A4"/>
          </p15:clr>
        </p15:guide>
        <p15:guide id="6" pos="23685" userDrawn="1">
          <p15:clr>
            <a:srgbClr val="A4A3A4"/>
          </p15:clr>
        </p15:guide>
        <p15:guide id="7" orient="horz" pos="23376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orient="horz" pos="3381" userDrawn="1">
          <p15:clr>
            <a:srgbClr val="A4A3A4"/>
          </p15:clr>
        </p15:guide>
        <p15:guide id="10" pos="228" userDrawn="1">
          <p15:clr>
            <a:srgbClr val="A4A3A4"/>
          </p15:clr>
        </p15:guide>
        <p15:guide id="11" pos="23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906"/>
    <a:srgbClr val="107A74"/>
    <a:srgbClr val="143161"/>
    <a:srgbClr val="A18616"/>
    <a:srgbClr val="FCE400"/>
    <a:srgbClr val="147B5F"/>
    <a:srgbClr val="0575AC"/>
    <a:srgbClr val="0C7693"/>
    <a:srgbClr val="14305F"/>
    <a:srgbClr val="F3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 autoAdjust="0"/>
    <p:restoredTop sz="94659" autoAdjust="0"/>
  </p:normalViewPr>
  <p:slideViewPr>
    <p:cSldViewPr snapToGrid="0" snapToObjects="1" showGuides="1">
      <p:cViewPr>
        <p:scale>
          <a:sx n="25" d="100"/>
          <a:sy n="25" d="100"/>
        </p:scale>
        <p:origin x="3064" y="992"/>
      </p:cViewPr>
      <p:guideLst>
        <p:guide orient="horz" pos="3871"/>
        <p:guide orient="horz" pos="336"/>
        <p:guide orient="horz" pos="23520"/>
        <p:guide orient="horz"/>
        <p:guide pos="508"/>
        <p:guide pos="23685"/>
        <p:guide orient="horz" pos="23376"/>
        <p:guide/>
        <p:guide orient="horz" pos="3381"/>
        <p:guide pos="228"/>
        <p:guide pos="23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76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11/8/18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1pPr>
    <a:lvl2pPr marL="1920145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2pPr>
    <a:lvl3pPr marL="3840288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3pPr>
    <a:lvl4pPr marL="5760432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4pPr>
    <a:lvl5pPr marL="7680576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5pPr>
    <a:lvl6pPr marL="9600721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6pPr>
    <a:lvl7pPr marL="11520865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7pPr>
    <a:lvl8pPr marL="13441008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8pPr>
    <a:lvl9pPr marL="15361153" algn="l" defTabSz="3840288" rtl="0" eaLnBrk="1" latinLnBrk="0" hangingPunct="1">
      <a:defRPr sz="50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916" y="9858756"/>
            <a:ext cx="8799711" cy="892530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84800" y="8750638"/>
            <a:ext cx="8792766" cy="738656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marL="0" indent="0" algn="ctr">
              <a:buNone/>
              <a:defRPr sz="3600" b="1" u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523" y="21190046"/>
            <a:ext cx="8801100" cy="892530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4797" y="20235719"/>
            <a:ext cx="8794154" cy="73865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600" b="1" u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0272116" y="9802467"/>
            <a:ext cx="17775834" cy="892530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272117" y="8750638"/>
            <a:ext cx="17775833" cy="73865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600" b="1" u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272118" y="24811369"/>
            <a:ext cx="17775832" cy="892530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272117" y="24072713"/>
            <a:ext cx="17775833" cy="73865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600" b="1" u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9014594" y="8750638"/>
            <a:ext cx="8791141" cy="73865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600" b="1" u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(click to add)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9014594" y="9687356"/>
            <a:ext cx="8791141" cy="892530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014594" y="20565613"/>
            <a:ext cx="8791141" cy="73865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600" b="1" u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(click to add)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9014594" y="21356855"/>
            <a:ext cx="8795544" cy="892530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9014594" y="29007129"/>
            <a:ext cx="8791141" cy="1292653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600" b="1" u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(click to add)  ACKNOWLEDGEMENTS/CONTACT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9014594" y="30108310"/>
            <a:ext cx="8795544" cy="892530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9C8B726-CD0C-D84A-A534-B533F3FE7A3B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057865" y="1669336"/>
            <a:ext cx="29665974" cy="3178164"/>
          </a:xfrm>
          <a:prstGeom prst="rect">
            <a:avLst/>
          </a:prstGeom>
        </p:spPr>
        <p:txBody>
          <a:bodyPr wrap="square" lIns="228589" tIns="228589" rIns="228589" bIns="228589" anchor="b">
            <a:noAutofit/>
          </a:bodyPr>
          <a:lstStyle>
            <a:lvl1pPr marL="0" indent="0">
              <a:buNone/>
              <a:defRPr sz="105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F15C4CC-D038-7643-9F19-BDD11B181A6E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057865" y="5047537"/>
            <a:ext cx="29665974" cy="1975564"/>
          </a:xfrm>
          <a:prstGeom prst="rect">
            <a:avLst/>
          </a:prstGeom>
        </p:spPr>
        <p:txBody>
          <a:bodyPr wrap="square" lIns="228589" tIns="228589" rIns="228589" bIns="228589" anchor="t">
            <a:noAutofit/>
          </a:bodyPr>
          <a:lstStyle>
            <a:lvl1pPr marL="0" indent="0">
              <a:buNone/>
              <a:defRPr sz="54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  <a:lvl2pPr marL="1300097" indent="-500037">
              <a:defRPr sz="2188">
                <a:latin typeface="Trebuchet MS" pitchFamily="34" charset="0"/>
              </a:defRPr>
            </a:lvl2pPr>
            <a:lvl3pPr marL="1800135" indent="-500037">
              <a:defRPr sz="2188">
                <a:latin typeface="Trebuchet MS" pitchFamily="34" charset="0"/>
              </a:defRPr>
            </a:lvl3pPr>
            <a:lvl4pPr marL="2350177" indent="-550042">
              <a:defRPr sz="2188">
                <a:latin typeface="Trebuchet MS" pitchFamily="34" charset="0"/>
              </a:defRPr>
            </a:lvl4pPr>
            <a:lvl5pPr marL="2750206" indent="-400030">
              <a:defRPr sz="218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6C93DAF-42F7-0647-A6A9-7A50DF64CD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404800" cy="38404800"/>
          </a:xfrm>
          <a:prstGeom prst="rect">
            <a:avLst/>
          </a:prstGeom>
        </p:spPr>
      </p:pic>
      <p:sp>
        <p:nvSpPr>
          <p:cNvPr id="37" name="Rounded Rectangle 36"/>
          <p:cNvSpPr/>
          <p:nvPr userDrawn="1"/>
        </p:nvSpPr>
        <p:spPr>
          <a:xfrm>
            <a:off x="807046" y="8721091"/>
            <a:ext cx="8801100" cy="27690039"/>
          </a:xfrm>
          <a:prstGeom prst="roundRect">
            <a:avLst>
              <a:gd name="adj" fmla="val 195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sp>
        <p:nvSpPr>
          <p:cNvPr id="38" name="Rounded Rectangle 37"/>
          <p:cNvSpPr/>
          <p:nvPr userDrawn="1"/>
        </p:nvSpPr>
        <p:spPr>
          <a:xfrm>
            <a:off x="28773134" y="8721091"/>
            <a:ext cx="8801100" cy="27690039"/>
          </a:xfrm>
          <a:prstGeom prst="roundRect">
            <a:avLst>
              <a:gd name="adj" fmla="val 195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sp>
        <p:nvSpPr>
          <p:cNvPr id="39" name="Rounded Rectangle 38"/>
          <p:cNvSpPr/>
          <p:nvPr userDrawn="1"/>
        </p:nvSpPr>
        <p:spPr>
          <a:xfrm>
            <a:off x="10012492" y="8721091"/>
            <a:ext cx="18356297" cy="27690039"/>
          </a:xfrm>
          <a:prstGeom prst="roundRect">
            <a:avLst>
              <a:gd name="adj" fmla="val 95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25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28875C3-3FE8-2543-B87F-9FDC3363B2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035" y="36844605"/>
            <a:ext cx="6788199" cy="1344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BC4D4A-3928-F54B-9C3B-7A53C54939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8" y="36476573"/>
            <a:ext cx="4927487" cy="18215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A928378-FF2F-8A4C-862E-37B57A991988}"/>
              </a:ext>
            </a:extLst>
          </p:cNvPr>
          <p:cNvSpPr/>
          <p:nvPr userDrawn="1"/>
        </p:nvSpPr>
        <p:spPr>
          <a:xfrm>
            <a:off x="28766097" y="29007310"/>
            <a:ext cx="9238653" cy="73972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5" rIns="80010" bIns="40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584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CFEAE1-B28D-2040-99BC-C49197818EE4}"/>
              </a:ext>
            </a:extLst>
          </p:cNvPr>
          <p:cNvSpPr/>
          <p:nvPr userDrawn="1"/>
        </p:nvSpPr>
        <p:spPr>
          <a:xfrm>
            <a:off x="398669" y="19991835"/>
            <a:ext cx="9192205" cy="164127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5" rIns="80010" bIns="40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584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4B0DDE-33D7-1140-AF6B-53E0E8068DAD}"/>
              </a:ext>
            </a:extLst>
          </p:cNvPr>
          <p:cNvSpPr/>
          <p:nvPr userDrawn="1"/>
        </p:nvSpPr>
        <p:spPr>
          <a:xfrm>
            <a:off x="28766097" y="8578850"/>
            <a:ext cx="9238653" cy="1117549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5" rIns="80010" bIns="40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584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84D5F4-272A-CC49-A7B6-CAF331EA9A05}"/>
              </a:ext>
            </a:extLst>
          </p:cNvPr>
          <p:cNvSpPr/>
          <p:nvPr userDrawn="1"/>
        </p:nvSpPr>
        <p:spPr>
          <a:xfrm>
            <a:off x="28766097" y="20295110"/>
            <a:ext cx="9238653" cy="81084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5" rIns="80010" bIns="40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584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6323D0-A868-7B4D-A654-C51B6BA384B1}"/>
              </a:ext>
            </a:extLst>
          </p:cNvPr>
          <p:cNvSpPr/>
          <p:nvPr userDrawn="1"/>
        </p:nvSpPr>
        <p:spPr>
          <a:xfrm>
            <a:off x="10008197" y="23602950"/>
            <a:ext cx="18260613" cy="12801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5" rIns="80010" bIns="40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584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FEFF4C-0BEA-C64B-8652-2E707F1255B9}"/>
              </a:ext>
            </a:extLst>
          </p:cNvPr>
          <p:cNvSpPr/>
          <p:nvPr userDrawn="1"/>
        </p:nvSpPr>
        <p:spPr>
          <a:xfrm>
            <a:off x="10008197" y="8578850"/>
            <a:ext cx="18260613" cy="144907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5" rIns="80010" bIns="40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584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8A8101-4CC6-5E4D-92F1-B86ABC92F1AB}"/>
              </a:ext>
            </a:extLst>
          </p:cNvPr>
          <p:cNvSpPr/>
          <p:nvPr userDrawn="1"/>
        </p:nvSpPr>
        <p:spPr>
          <a:xfrm>
            <a:off x="398668" y="8578850"/>
            <a:ext cx="9192206" cy="10845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5" rIns="80010" bIns="40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584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3840288" rtl="0" eaLnBrk="1" latinLnBrk="0" hangingPunct="1">
        <a:spcBef>
          <a:spcPct val="0"/>
        </a:spcBef>
        <a:buNone/>
        <a:defRPr sz="77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40108" indent="-1440108" algn="l" defTabSz="3840288" rtl="0" eaLnBrk="1" latinLnBrk="0" hangingPunct="1">
        <a:spcBef>
          <a:spcPct val="20000"/>
        </a:spcBef>
        <a:buFont typeface="Arial" pitchFamily="34" charset="0"/>
        <a:buChar char="•"/>
        <a:defRPr sz="13475" kern="1200">
          <a:solidFill>
            <a:schemeClr val="tx1"/>
          </a:solidFill>
          <a:latin typeface="+mn-lt"/>
          <a:ea typeface="+mn-ea"/>
          <a:cs typeface="+mn-cs"/>
        </a:defRPr>
      </a:lvl1pPr>
      <a:lvl2pPr marL="3120234" indent="-1200090" algn="l" defTabSz="3840288" rtl="0" eaLnBrk="1" latinLnBrk="0" hangingPunct="1">
        <a:spcBef>
          <a:spcPct val="20000"/>
        </a:spcBef>
        <a:buFont typeface="Arial" pitchFamily="34" charset="0"/>
        <a:buChar char="–"/>
        <a:defRPr sz="11813" kern="1200">
          <a:solidFill>
            <a:schemeClr val="tx1"/>
          </a:solidFill>
          <a:latin typeface="+mn-lt"/>
          <a:ea typeface="+mn-ea"/>
          <a:cs typeface="+mn-cs"/>
        </a:defRPr>
      </a:lvl2pPr>
      <a:lvl3pPr marL="4800360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10150" kern="1200">
          <a:solidFill>
            <a:schemeClr val="tx1"/>
          </a:solidFill>
          <a:latin typeface="+mn-lt"/>
          <a:ea typeface="+mn-ea"/>
          <a:cs typeface="+mn-cs"/>
        </a:defRPr>
      </a:lvl3pPr>
      <a:lvl4pPr marL="6720505" indent="-960073" algn="l" defTabSz="3840288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648" indent="-960073" algn="l" defTabSz="3840288" rtl="0" eaLnBrk="1" latinLnBrk="0" hangingPunct="1">
        <a:spcBef>
          <a:spcPct val="20000"/>
        </a:spcBef>
        <a:buFont typeface="Arial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560792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0935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080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1224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1pPr>
      <a:lvl2pPr marL="1920145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2pPr>
      <a:lvl3pPr marL="3840288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432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4pPr>
      <a:lvl5pPr marL="7680576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5pPr>
      <a:lvl6pPr marL="9600721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6pPr>
      <a:lvl7pPr marL="11520865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7pPr>
      <a:lvl8pPr marL="13441008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8pPr>
      <a:lvl9pPr marL="15361153" algn="l" defTabSz="3840288" rtl="0" eaLnBrk="1" latinLnBrk="0" hangingPunct="1">
        <a:defRPr sz="7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90CF1E-52E0-0843-9D41-C8DA9273B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E8956-CD8E-A345-A333-A775A083FA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B92F5-280A-964C-A245-6A8ECBDE33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8BC89-499B-7147-B5ED-70D74679CC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6A433A-E611-9C40-8B36-4E9E3A1BC3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F7D390-2962-AA49-9438-C5B5B395DE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88744B-3ED4-3244-9937-5788257B8E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124E6-06A4-5E42-BCAE-F1CDA9C7BA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13D74B-915D-3B4E-8A15-46E6566972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6B1B14-9878-BE43-8C4C-29434273B2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A1A0D-D7D4-D642-8509-980C071EEB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1FFEAE-8784-6348-ADB9-01F97393F5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3ECAAF-54A4-9045-B939-DC28D6B25E6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C4CF68-0DD4-3B45-ACA9-64FC2DDB6EF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96EAC363-0419-6D46-AE12-82D1A355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969" y="37209487"/>
            <a:ext cx="22471171" cy="48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50" dirty="0">
                <a:solidFill>
                  <a:schemeClr val="bg1"/>
                </a:solidFill>
              </a:rPr>
              <a:t>This work is performed under the auspices of the U.S. Department of Energy by Lawrence Livermore National Laboratory under Contract DE-AC52-07NA27344. IM release: </a:t>
            </a:r>
            <a:r>
              <a:rPr lang="en-US" sz="2538" dirty="0">
                <a:solidFill>
                  <a:schemeClr val="bg1"/>
                </a:solidFill>
              </a:rPr>
              <a:t>LLNL-POST-XXXXXX</a:t>
            </a:r>
            <a:endParaRPr lang="en-US" sz="2450" dirty="0">
              <a:solidFill>
                <a:schemeClr val="bg1"/>
              </a:solidFill>
            </a:endParaRP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554C0EA7-E6FC-7243-93D7-36305D4C034B}"/>
              </a:ext>
            </a:extLst>
          </p:cNvPr>
          <p:cNvSpPr>
            <a:spLocks noGrp="1"/>
          </p:cNvSpPr>
          <p:nvPr>
            <p:ph type="body" sz="quarter" idx="154"/>
          </p:nvPr>
        </p:nvSpPr>
        <p:spPr>
          <a:xfrm>
            <a:off x="1057865" y="1669336"/>
            <a:ext cx="29665974" cy="3178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81DD4EA-E5B6-8049-8C34-49A9DD9BBB4E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1057865" y="5047537"/>
            <a:ext cx="29665974" cy="19755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8793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 - Wide Cen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6390</TotalTime>
  <Words>29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Arial Narrow</vt:lpstr>
      <vt:lpstr>Calibri</vt:lpstr>
      <vt:lpstr>Franklin Gothic Demi</vt:lpstr>
      <vt:lpstr>Franklin Gothic Medium</vt:lpstr>
      <vt:lpstr>Trebuchet MS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Microsoft Office User</cp:lastModifiedBy>
  <cp:revision>93</cp:revision>
  <cp:lastPrinted>2015-06-29T17:31:11Z</cp:lastPrinted>
  <dcterms:created xsi:type="dcterms:W3CDTF">2012-02-03T19:11:35Z</dcterms:created>
  <dcterms:modified xsi:type="dcterms:W3CDTF">2018-11-12T18:31:48Z</dcterms:modified>
</cp:coreProperties>
</file>