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9"/>
  </p:notesMasterIdLst>
  <p:handoutMasterIdLst>
    <p:handoutMasterId r:id="rId10"/>
  </p:handoutMasterIdLst>
  <p:sldIdLst>
    <p:sldId id="493" r:id="rId2"/>
    <p:sldId id="581" r:id="rId3"/>
    <p:sldId id="582" r:id="rId4"/>
    <p:sldId id="583" r:id="rId5"/>
    <p:sldId id="584" r:id="rId6"/>
    <p:sldId id="585" r:id="rId7"/>
    <p:sldId id="580" r:id="rId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 userDrawn="1">
          <p15:clr>
            <a:srgbClr val="A4A3A4"/>
          </p15:clr>
        </p15:guide>
        <p15:guide id="2" orient="horz" pos="4002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1CFDD"/>
    <a:srgbClr val="10D6A2"/>
    <a:srgbClr val="AEF8E5"/>
    <a:srgbClr val="2DEFBC"/>
    <a:srgbClr val="C7D9F0"/>
    <a:srgbClr val="0F4F97"/>
    <a:srgbClr val="F6CE86"/>
    <a:srgbClr val="0A8464"/>
    <a:srgbClr val="0DB78A"/>
    <a:srgbClr val="D68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7" autoAdjust="0"/>
    <p:restoredTop sz="86448" autoAdjust="0"/>
  </p:normalViewPr>
  <p:slideViewPr>
    <p:cSldViewPr>
      <p:cViewPr>
        <p:scale>
          <a:sx n="150" d="100"/>
          <a:sy n="150" d="100"/>
        </p:scale>
        <p:origin x="1344" y="1008"/>
      </p:cViewPr>
      <p:guideLst>
        <p:guide orient="horz" pos="905"/>
        <p:guide orient="horz" pos="4002"/>
        <p:guide pos="3840"/>
      </p:guideLst>
    </p:cSldViewPr>
  </p:slideViewPr>
  <p:outlineViewPr>
    <p:cViewPr>
      <p:scale>
        <a:sx n="33" d="100"/>
        <a:sy n="33" d="100"/>
      </p:scale>
      <p:origin x="0" y="-1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11/6/18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11/6/18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6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95851" y="565126"/>
            <a:ext cx="10562804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Franklin Gothic Medium" panose="020B0603020102020204" pitchFamily="34" charset="0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95851" y="2024863"/>
            <a:ext cx="709570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096715"/>
            <a:ext cx="5486399" cy="477838"/>
          </a:xfrm>
        </p:spPr>
        <p:txBody>
          <a:bodyPr rIns="182880" anchor="b" anchorCtr="0">
            <a:noAutofit/>
          </a:bodyPr>
          <a:lstStyle>
            <a:lvl1pPr marL="57149" indent="0" algn="r">
              <a:spcBef>
                <a:spcPts val="0"/>
              </a:spcBef>
              <a:buNone/>
              <a:defRPr sz="1600" b="0">
                <a:latin typeface="Franklin Gothic Medium" panose="020B0603020102020204" pitchFamily="34" charset="0"/>
              </a:defRPr>
            </a:lvl1pPr>
            <a:lvl2pPr marL="342891" indent="0" algn="r">
              <a:buNone/>
              <a:defRPr sz="1600" b="0"/>
            </a:lvl2pPr>
            <a:lvl3pPr marL="628635" indent="0" algn="r">
              <a:buNone/>
              <a:defRPr sz="1600" b="0"/>
            </a:lvl3pPr>
            <a:lvl4pPr marL="857229" indent="0" algn="r">
              <a:buNone/>
              <a:defRPr sz="1600" b="0"/>
            </a:lvl4pPr>
            <a:lvl5pPr marL="1085824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C3377-2151-7047-B063-0E954A8E4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8617"/>
          <a:stretch/>
        </p:blipFill>
        <p:spPr>
          <a:xfrm>
            <a:off x="4259108" y="2457958"/>
            <a:ext cx="3657600" cy="18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59AFAF-A821-B141-80A4-4CBD788658EF}"/>
              </a:ext>
            </a:extLst>
          </p:cNvPr>
          <p:cNvSpPr/>
          <p:nvPr userDrawn="1"/>
        </p:nvSpPr>
        <p:spPr bwMode="auto">
          <a:xfrm>
            <a:off x="0" y="97651"/>
            <a:ext cx="12192000" cy="6745111"/>
          </a:xfrm>
          <a:prstGeom prst="rect">
            <a:avLst/>
          </a:prstGeom>
          <a:gradFill>
            <a:gsLst>
              <a:gs pos="33000">
                <a:schemeClr val="tx2">
                  <a:lumMod val="81000"/>
                  <a:lumOff val="19000"/>
                </a:schemeClr>
              </a:gs>
              <a:gs pos="54000">
                <a:schemeClr val="tx2">
                  <a:lumMod val="79000"/>
                  <a:lumOff val="21000"/>
                </a:schemeClr>
              </a:gs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0196"/>
            <a:ext cx="10972800" cy="1005840"/>
          </a:xfrm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1BA5B-D7B2-A040-A344-A3EFC28E5CE5}"/>
              </a:ext>
            </a:extLst>
          </p:cNvPr>
          <p:cNvSpPr/>
          <p:nvPr userDrawn="1"/>
        </p:nvSpPr>
        <p:spPr>
          <a:xfrm>
            <a:off x="0" y="0"/>
            <a:ext cx="12192000" cy="11288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Franklin Gothic Medium" panose="020B06030201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6279B5-BD3D-8D46-9654-CC83363B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6037"/>
            <a:ext cx="10972800" cy="4906889"/>
          </a:xfrm>
        </p:spPr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59AFAF-A821-B141-80A4-4CBD788658EF}"/>
              </a:ext>
            </a:extLst>
          </p:cNvPr>
          <p:cNvSpPr/>
          <p:nvPr userDrawn="1"/>
        </p:nvSpPr>
        <p:spPr bwMode="auto">
          <a:xfrm>
            <a:off x="4782394" y="97651"/>
            <a:ext cx="7409607" cy="6745111"/>
          </a:xfrm>
          <a:prstGeom prst="rect">
            <a:avLst/>
          </a:prstGeom>
          <a:gradFill>
            <a:gsLst>
              <a:gs pos="33000">
                <a:schemeClr val="tx2">
                  <a:lumMod val="81000"/>
                  <a:lumOff val="19000"/>
                </a:schemeClr>
              </a:gs>
              <a:gs pos="54000">
                <a:schemeClr val="tx2">
                  <a:lumMod val="79000"/>
                  <a:lumOff val="21000"/>
                </a:schemeClr>
              </a:gs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1BA5B-D7B2-A040-A344-A3EFC28E5CE5}"/>
              </a:ext>
            </a:extLst>
          </p:cNvPr>
          <p:cNvSpPr/>
          <p:nvPr userDrawn="1"/>
        </p:nvSpPr>
        <p:spPr>
          <a:xfrm>
            <a:off x="0" y="0"/>
            <a:ext cx="12192000" cy="11288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Franklin Gothic Medium" panose="020B0603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EA9EC3-34D2-3F4F-B284-2C57717EA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741" y="1706037"/>
            <a:ext cx="6728867" cy="4906889"/>
          </a:xfrm>
        </p:spPr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7A36E0-0920-9B43-AB29-9D7B6562EFA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1" y="1712376"/>
            <a:ext cx="3597751" cy="4894211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1pPr>
            <a:lvl2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2pPr>
            <a:lvl3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3pPr>
            <a:lvl4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4pPr>
            <a:lvl5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5901654-76AC-EE43-AF1A-92F833827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870433"/>
            <a:ext cx="3597751" cy="6032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style</a:t>
            </a:r>
          </a:p>
        </p:txBody>
      </p:sp>
    </p:spTree>
    <p:extLst>
      <p:ext uri="{BB962C8B-B14F-4D97-AF65-F5344CB8AC3E}">
        <p14:creationId xmlns:p14="http://schemas.microsoft.com/office/powerpoint/2010/main" val="20079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59AFAF-A821-B141-80A4-4CBD788658EF}"/>
              </a:ext>
            </a:extLst>
          </p:cNvPr>
          <p:cNvSpPr/>
          <p:nvPr userDrawn="1"/>
        </p:nvSpPr>
        <p:spPr bwMode="auto">
          <a:xfrm>
            <a:off x="7371844" y="97651"/>
            <a:ext cx="4820155" cy="6745111"/>
          </a:xfrm>
          <a:prstGeom prst="rect">
            <a:avLst/>
          </a:prstGeom>
          <a:gradFill>
            <a:gsLst>
              <a:gs pos="33000">
                <a:schemeClr val="tx2">
                  <a:lumMod val="81000"/>
                  <a:lumOff val="19000"/>
                </a:schemeClr>
              </a:gs>
              <a:gs pos="54000">
                <a:schemeClr val="tx2">
                  <a:lumMod val="79000"/>
                  <a:lumOff val="21000"/>
                </a:schemeClr>
              </a:gs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1BA5B-D7B2-A040-A344-A3EFC28E5CE5}"/>
              </a:ext>
            </a:extLst>
          </p:cNvPr>
          <p:cNvSpPr/>
          <p:nvPr userDrawn="1"/>
        </p:nvSpPr>
        <p:spPr>
          <a:xfrm>
            <a:off x="0" y="0"/>
            <a:ext cx="12192000" cy="11288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Franklin Gothic Medium" panose="020B0603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EA9EC3-34D2-3F4F-B284-2C57717EA8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11115" y="1706037"/>
            <a:ext cx="4058492" cy="4906889"/>
          </a:xfrm>
        </p:spPr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kumimoji="0" lang="en-US" dirty="0"/>
              <a:t>Click to edit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7A36E0-0920-9B43-AB29-9D7B6562EFA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1" y="1718713"/>
            <a:ext cx="3597751" cy="4894211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1pPr>
            <a:lvl2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2pPr>
            <a:lvl3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3pPr>
            <a:lvl4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4pPr>
            <a:lvl5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85C9B4C-F595-FA4D-BD45-B66F49F0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0" y="894709"/>
            <a:ext cx="6187205" cy="57892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627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59AFAF-A821-B141-80A4-4CBD788658EF}"/>
              </a:ext>
            </a:extLst>
          </p:cNvPr>
          <p:cNvSpPr/>
          <p:nvPr userDrawn="1"/>
        </p:nvSpPr>
        <p:spPr bwMode="auto">
          <a:xfrm>
            <a:off x="2" y="97651"/>
            <a:ext cx="7409607" cy="6745111"/>
          </a:xfrm>
          <a:prstGeom prst="rect">
            <a:avLst/>
          </a:prstGeom>
          <a:gradFill>
            <a:gsLst>
              <a:gs pos="33000">
                <a:schemeClr val="tx2">
                  <a:lumMod val="81000"/>
                  <a:lumOff val="19000"/>
                </a:schemeClr>
              </a:gs>
              <a:gs pos="54000">
                <a:schemeClr val="tx2">
                  <a:lumMod val="79000"/>
                  <a:lumOff val="21000"/>
                </a:schemeClr>
              </a:gs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16382"/>
            <a:ext cx="6357644" cy="974855"/>
          </a:xfrm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1BA5B-D7B2-A040-A344-A3EFC28E5CE5}"/>
              </a:ext>
            </a:extLst>
          </p:cNvPr>
          <p:cNvSpPr/>
          <p:nvPr userDrawn="1"/>
        </p:nvSpPr>
        <p:spPr>
          <a:xfrm>
            <a:off x="0" y="0"/>
            <a:ext cx="12192000" cy="11288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Franklin Gothic Medium" panose="020B0603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EA9EC3-34D2-3F4F-B284-2C57717EA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22222"/>
            <a:ext cx="6357644" cy="4906889"/>
          </a:xfrm>
        </p:spPr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B1AA-F227-EE42-9999-042701BFDD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857367" y="1734899"/>
            <a:ext cx="4342704" cy="4894211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1pPr>
            <a:lvl2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2pPr>
            <a:lvl3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3pPr>
            <a:lvl4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4pPr>
            <a:lvl5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29848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11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59AFAF-A821-B141-80A4-4CBD788658EF}"/>
              </a:ext>
            </a:extLst>
          </p:cNvPr>
          <p:cNvSpPr/>
          <p:nvPr userDrawn="1"/>
        </p:nvSpPr>
        <p:spPr bwMode="auto">
          <a:xfrm>
            <a:off x="2" y="97651"/>
            <a:ext cx="4612460" cy="6745111"/>
          </a:xfrm>
          <a:prstGeom prst="rect">
            <a:avLst/>
          </a:prstGeom>
          <a:gradFill>
            <a:gsLst>
              <a:gs pos="33000">
                <a:schemeClr val="tx2">
                  <a:lumMod val="81000"/>
                  <a:lumOff val="19000"/>
                </a:schemeClr>
              </a:gs>
              <a:gs pos="54000">
                <a:schemeClr val="tx2">
                  <a:lumMod val="79000"/>
                  <a:lumOff val="21000"/>
                </a:schemeClr>
              </a:gs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1" y="716382"/>
            <a:ext cx="3511945" cy="974855"/>
          </a:xfrm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kumimoji="0" lang="en-US" dirty="0"/>
              <a:t>Click to edit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1BA5B-D7B2-A040-A344-A3EFC28E5CE5}"/>
              </a:ext>
            </a:extLst>
          </p:cNvPr>
          <p:cNvSpPr/>
          <p:nvPr userDrawn="1"/>
        </p:nvSpPr>
        <p:spPr>
          <a:xfrm>
            <a:off x="0" y="0"/>
            <a:ext cx="12192000" cy="11288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Franklin Gothic Medium" panose="020B0603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EA9EC3-34D2-3F4F-B284-2C57717EA8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00" y="1722222"/>
            <a:ext cx="3511947" cy="4906889"/>
          </a:xfrm>
        </p:spPr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eaLnBrk="1" latinLnBrk="0" hangingPunct="1">
              <a:spcAft>
                <a:spcPts val="0"/>
              </a:spcAft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kumimoji="0" lang="en-US" dirty="0"/>
              <a:t>Click to edit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B1AA-F227-EE42-9999-042701BFDD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35547" y="1734899"/>
            <a:ext cx="6964524" cy="4894211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1pPr>
            <a:lvl2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2pPr>
            <a:lvl3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3pPr>
            <a:lvl4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4pPr>
            <a:lvl5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5732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25" y="645140"/>
            <a:ext cx="10721164" cy="594604"/>
          </a:xfrm>
        </p:spPr>
        <p:txBody>
          <a:bodyPr/>
          <a:lstStyle>
            <a:lvl1pPr>
              <a:lnSpc>
                <a:spcPct val="90000"/>
              </a:lnSpc>
              <a:defRPr b="1">
                <a:effectLst/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01619" y="1436688"/>
            <a:ext cx="5291328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1pPr>
            <a:lvl2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2pPr>
            <a:lvl3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3pPr>
            <a:lvl4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4pPr>
            <a:lvl5pPr>
              <a:spcAft>
                <a:spcPts val="600"/>
              </a:spcAft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138DAE-5EE4-624A-BB5F-0B52F1494184}"/>
              </a:ext>
            </a:extLst>
          </p:cNvPr>
          <p:cNvCxnSpPr/>
          <p:nvPr userDrawn="1"/>
        </p:nvCxnSpPr>
        <p:spPr>
          <a:xfrm>
            <a:off x="-8076" y="1267155"/>
            <a:ext cx="1220007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">
            <a:extLst>
              <a:ext uri="{FF2B5EF4-FFF2-40B4-BE49-F238E27FC236}">
                <a16:creationId xmlns:a16="http://schemas.microsoft.com/office/drawing/2014/main" id="{76E7E354-B803-40B4-82AA-78F7B821083D}"/>
              </a:ext>
            </a:extLst>
          </p:cNvPr>
          <p:cNvSpPr/>
          <p:nvPr userDrawn="1"/>
        </p:nvSpPr>
        <p:spPr>
          <a:xfrm>
            <a:off x="4667251" y="4540250"/>
            <a:ext cx="0" cy="1176044"/>
          </a:xfrm>
          <a:prstGeom prst="line">
            <a:avLst/>
          </a:prstGeom>
          <a:ln w="25400">
            <a:solidFill>
              <a:srgbClr val="2C2E3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3A837348-CC61-408C-AE0B-32F4EB1A3570}"/>
              </a:ext>
            </a:extLst>
          </p:cNvPr>
          <p:cNvSpPr/>
          <p:nvPr userDrawn="1"/>
        </p:nvSpPr>
        <p:spPr>
          <a:xfrm>
            <a:off x="7321549" y="4540250"/>
            <a:ext cx="0" cy="1176044"/>
          </a:xfrm>
          <a:prstGeom prst="line">
            <a:avLst/>
          </a:prstGeom>
          <a:ln w="25400">
            <a:solidFill>
              <a:srgbClr val="2C2E3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BEE755FC-AED1-4E93-8A38-EB88296C0598}"/>
              </a:ext>
            </a:extLst>
          </p:cNvPr>
          <p:cNvSpPr/>
          <p:nvPr userDrawn="1"/>
        </p:nvSpPr>
        <p:spPr>
          <a:xfrm>
            <a:off x="9975851" y="4540250"/>
            <a:ext cx="0" cy="1176044"/>
          </a:xfrm>
          <a:prstGeom prst="line">
            <a:avLst/>
          </a:prstGeom>
          <a:ln w="25400">
            <a:solidFill>
              <a:srgbClr val="2C2E3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765B55D-250E-4B13-A801-E39F40BD42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317750"/>
            <a:ext cx="2222501" cy="2222500"/>
          </a:xfrm>
          <a:custGeom>
            <a:avLst/>
            <a:gdLst>
              <a:gd name="connsiteX0" fmla="*/ 0 w 4445001"/>
              <a:gd name="connsiteY0" fmla="*/ 0 h 4445000"/>
              <a:gd name="connsiteX1" fmla="*/ 4445001 w 4445001"/>
              <a:gd name="connsiteY1" fmla="*/ 0 h 4445000"/>
              <a:gd name="connsiteX2" fmla="*/ 4445001 w 4445001"/>
              <a:gd name="connsiteY2" fmla="*/ 4445000 h 4445000"/>
              <a:gd name="connsiteX3" fmla="*/ 0 w 4445001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1" h="4445000">
                <a:moveTo>
                  <a:pt x="0" y="0"/>
                </a:moveTo>
                <a:lnTo>
                  <a:pt x="4445001" y="0"/>
                </a:lnTo>
                <a:lnTo>
                  <a:pt x="4445001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D8C11F4-42B5-45DB-BCA5-9DD211B74AA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15201" y="2317750"/>
            <a:ext cx="2222500" cy="2222500"/>
          </a:xfrm>
          <a:custGeom>
            <a:avLst/>
            <a:gdLst>
              <a:gd name="connsiteX0" fmla="*/ 0 w 4445000"/>
              <a:gd name="connsiteY0" fmla="*/ 0 h 4445000"/>
              <a:gd name="connsiteX1" fmla="*/ 4445000 w 4445000"/>
              <a:gd name="connsiteY1" fmla="*/ 0 h 4445000"/>
              <a:gd name="connsiteX2" fmla="*/ 4445000 w 4445000"/>
              <a:gd name="connsiteY2" fmla="*/ 4445000 h 4445000"/>
              <a:gd name="connsiteX3" fmla="*/ 0 w 4445000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445000">
                <a:moveTo>
                  <a:pt x="0" y="0"/>
                </a:moveTo>
                <a:lnTo>
                  <a:pt x="4445000" y="0"/>
                </a:lnTo>
                <a:lnTo>
                  <a:pt x="4445000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017C27E-F9A3-4BFF-B5B0-28DADE1FA30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69501" y="2317750"/>
            <a:ext cx="2222500" cy="2222500"/>
          </a:xfrm>
          <a:custGeom>
            <a:avLst/>
            <a:gdLst>
              <a:gd name="connsiteX0" fmla="*/ 0 w 4445000"/>
              <a:gd name="connsiteY0" fmla="*/ 0 h 4445000"/>
              <a:gd name="connsiteX1" fmla="*/ 4445000 w 4445000"/>
              <a:gd name="connsiteY1" fmla="*/ 0 h 4445000"/>
              <a:gd name="connsiteX2" fmla="*/ 4445000 w 4445000"/>
              <a:gd name="connsiteY2" fmla="*/ 4445000 h 4445000"/>
              <a:gd name="connsiteX3" fmla="*/ 0 w 4445000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445000">
                <a:moveTo>
                  <a:pt x="0" y="0"/>
                </a:moveTo>
                <a:lnTo>
                  <a:pt x="4445000" y="0"/>
                </a:lnTo>
                <a:lnTo>
                  <a:pt x="4445000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66760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">
            <a:extLst>
              <a:ext uri="{FF2B5EF4-FFF2-40B4-BE49-F238E27FC236}">
                <a16:creationId xmlns:a16="http://schemas.microsoft.com/office/drawing/2014/main" id="{76E7E354-B803-40B4-82AA-78F7B821083D}"/>
              </a:ext>
            </a:extLst>
          </p:cNvPr>
          <p:cNvSpPr/>
          <p:nvPr userDrawn="1"/>
        </p:nvSpPr>
        <p:spPr>
          <a:xfrm>
            <a:off x="4667251" y="4540250"/>
            <a:ext cx="0" cy="1176044"/>
          </a:xfrm>
          <a:prstGeom prst="line">
            <a:avLst/>
          </a:prstGeom>
          <a:ln w="25400">
            <a:solidFill>
              <a:srgbClr val="2C2E3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Franklin Gothic Medium" panose="020B0603020102020204" pitchFamily="34" charset="0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3A837348-CC61-408C-AE0B-32F4EB1A3570}"/>
              </a:ext>
            </a:extLst>
          </p:cNvPr>
          <p:cNvSpPr/>
          <p:nvPr userDrawn="1"/>
        </p:nvSpPr>
        <p:spPr>
          <a:xfrm>
            <a:off x="7321549" y="4540250"/>
            <a:ext cx="0" cy="1176044"/>
          </a:xfrm>
          <a:prstGeom prst="line">
            <a:avLst/>
          </a:prstGeom>
          <a:ln w="25400">
            <a:solidFill>
              <a:srgbClr val="2C2E3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Franklin Gothic Medium" panose="020B0603020102020204" pitchFamily="34" charset="0"/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BEE755FC-AED1-4E93-8A38-EB88296C0598}"/>
              </a:ext>
            </a:extLst>
          </p:cNvPr>
          <p:cNvSpPr/>
          <p:nvPr userDrawn="1"/>
        </p:nvSpPr>
        <p:spPr>
          <a:xfrm>
            <a:off x="9975851" y="4540250"/>
            <a:ext cx="0" cy="1176044"/>
          </a:xfrm>
          <a:prstGeom prst="line">
            <a:avLst/>
          </a:prstGeom>
          <a:ln w="25400">
            <a:solidFill>
              <a:srgbClr val="2C2E3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Franklin Gothic Medium" panose="020B0603020102020204" pitchFamily="34" charset="0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765B55D-250E-4B13-A801-E39F40BD42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317750"/>
            <a:ext cx="2222501" cy="2222500"/>
          </a:xfrm>
          <a:custGeom>
            <a:avLst/>
            <a:gdLst>
              <a:gd name="connsiteX0" fmla="*/ 0 w 4445001"/>
              <a:gd name="connsiteY0" fmla="*/ 0 h 4445000"/>
              <a:gd name="connsiteX1" fmla="*/ 4445001 w 4445001"/>
              <a:gd name="connsiteY1" fmla="*/ 0 h 4445000"/>
              <a:gd name="connsiteX2" fmla="*/ 4445001 w 4445001"/>
              <a:gd name="connsiteY2" fmla="*/ 4445000 h 4445000"/>
              <a:gd name="connsiteX3" fmla="*/ 0 w 4445001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1" h="4445000">
                <a:moveTo>
                  <a:pt x="0" y="0"/>
                </a:moveTo>
                <a:lnTo>
                  <a:pt x="4445001" y="0"/>
                </a:lnTo>
                <a:lnTo>
                  <a:pt x="4445001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D8C11F4-42B5-45DB-BCA5-9DD211B74AA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15201" y="2317750"/>
            <a:ext cx="2222500" cy="2222500"/>
          </a:xfrm>
          <a:custGeom>
            <a:avLst/>
            <a:gdLst>
              <a:gd name="connsiteX0" fmla="*/ 0 w 4445000"/>
              <a:gd name="connsiteY0" fmla="*/ 0 h 4445000"/>
              <a:gd name="connsiteX1" fmla="*/ 4445000 w 4445000"/>
              <a:gd name="connsiteY1" fmla="*/ 0 h 4445000"/>
              <a:gd name="connsiteX2" fmla="*/ 4445000 w 4445000"/>
              <a:gd name="connsiteY2" fmla="*/ 4445000 h 4445000"/>
              <a:gd name="connsiteX3" fmla="*/ 0 w 4445000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445000">
                <a:moveTo>
                  <a:pt x="0" y="0"/>
                </a:moveTo>
                <a:lnTo>
                  <a:pt x="4445000" y="0"/>
                </a:lnTo>
                <a:lnTo>
                  <a:pt x="4445000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017C27E-F9A3-4BFF-B5B0-28DADE1FA30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69501" y="2317750"/>
            <a:ext cx="2222500" cy="2222500"/>
          </a:xfrm>
          <a:custGeom>
            <a:avLst/>
            <a:gdLst>
              <a:gd name="connsiteX0" fmla="*/ 0 w 4445000"/>
              <a:gd name="connsiteY0" fmla="*/ 0 h 4445000"/>
              <a:gd name="connsiteX1" fmla="*/ 4445000 w 4445000"/>
              <a:gd name="connsiteY1" fmla="*/ 0 h 4445000"/>
              <a:gd name="connsiteX2" fmla="*/ 4445000 w 4445000"/>
              <a:gd name="connsiteY2" fmla="*/ 4445000 h 4445000"/>
              <a:gd name="connsiteX3" fmla="*/ 0 w 4445000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445000">
                <a:moveTo>
                  <a:pt x="0" y="0"/>
                </a:moveTo>
                <a:lnTo>
                  <a:pt x="4445000" y="0"/>
                </a:lnTo>
                <a:lnTo>
                  <a:pt x="4445000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ACF39C7-6CA5-4432-9B18-F20D6CA57D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025" y="2317750"/>
            <a:ext cx="3762521" cy="27051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274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Franklin Gothic Medium" panose="020B0603020102020204" pitchFamily="34" charset="0"/>
                <a:ea typeface="Roboto Light"/>
                <a:cs typeface="Franklin Gothic Medium" panose="020B0603020102020204" pitchFamily="34" charset="0"/>
                <a:sym typeface="Helvetica Neue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00A3B99-D7B1-426A-94EC-EBEB30F6B0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35081" y="5483916"/>
            <a:ext cx="2082009" cy="587344"/>
          </a:xfrm>
          <a:prstGeom prst="rect">
            <a:avLst/>
          </a:prstGeom>
        </p:spPr>
        <p:txBody>
          <a:bodyPr/>
          <a:lstStyle>
            <a:lvl1pPr marL="0" marR="0" indent="0" algn="l" defTabSz="41274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0" i="0" u="none" strike="noStrike" cap="none" spc="0" normalizeH="0" baseline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Franklin Gothic Medium" panose="020B0603020102020204" pitchFamily="34" charset="0"/>
                <a:ea typeface="Roboto Light"/>
                <a:cs typeface="Franklin Gothic Medium" panose="020B0603020102020204" pitchFamily="34" charset="0"/>
                <a:sym typeface="Helvetica Neue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05B5075-B796-41E0-BA18-538D6D748C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28730" y="5199457"/>
            <a:ext cx="1728249" cy="391077"/>
          </a:xfrm>
          <a:prstGeom prst="rect">
            <a:avLst/>
          </a:prstGeom>
        </p:spPr>
        <p:txBody>
          <a:bodyPr/>
          <a:lstStyle>
            <a:lvl1pPr marL="0" marR="0" indent="0" algn="l" defTabSz="41274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51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Franklin Gothic Medium" panose="020B0603020102020204" pitchFamily="34" charset="0"/>
                <a:ea typeface="Roboto Bold"/>
                <a:cs typeface="Franklin Gothic Medium" panose="020B0603020102020204" pitchFamily="34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49E7D32-AFB2-4692-A370-8198D23630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6800" y="5488728"/>
            <a:ext cx="2082009" cy="587344"/>
          </a:xfrm>
          <a:prstGeom prst="rect">
            <a:avLst/>
          </a:prstGeom>
        </p:spPr>
        <p:txBody>
          <a:bodyPr/>
          <a:lstStyle>
            <a:lvl1pPr marL="0" marR="0" indent="0" algn="l" defTabSz="41274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0" i="0" u="none" strike="noStrike" cap="none" spc="0" normalizeH="0" baseline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Franklin Gothic Medium" panose="020B0603020102020204" pitchFamily="34" charset="0"/>
                <a:ea typeface="Roboto Light"/>
                <a:cs typeface="Franklin Gothic Medium" panose="020B0603020102020204" pitchFamily="34" charset="0"/>
                <a:sym typeface="Helvetica Neue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6B1699F-587C-4487-85FB-8E16DAC348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0450" y="5204269"/>
            <a:ext cx="1728249" cy="391077"/>
          </a:xfrm>
          <a:prstGeom prst="rect">
            <a:avLst/>
          </a:prstGeom>
        </p:spPr>
        <p:txBody>
          <a:bodyPr/>
          <a:lstStyle>
            <a:lvl1pPr marL="0" marR="0" indent="0" algn="l" defTabSz="41274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51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Franklin Gothic Medium" panose="020B0603020102020204" pitchFamily="34" charset="0"/>
                <a:ea typeface="Roboto Bold"/>
                <a:cs typeface="Franklin Gothic Medium" panose="020B0603020102020204" pitchFamily="34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05C5620-2CF0-444F-A8E8-A8060E2CCD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53707" y="5483916"/>
            <a:ext cx="1893400" cy="587344"/>
          </a:xfrm>
          <a:prstGeom prst="rect">
            <a:avLst/>
          </a:prstGeom>
        </p:spPr>
        <p:txBody>
          <a:bodyPr/>
          <a:lstStyle>
            <a:lvl1pPr marL="0" marR="0" indent="0" algn="l" defTabSz="41274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0" i="0" u="none" strike="noStrike" cap="none" spc="0" normalizeH="0" baseline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Franklin Gothic Medium" panose="020B0603020102020204" pitchFamily="34" charset="0"/>
                <a:ea typeface="Roboto Light"/>
                <a:cs typeface="Franklin Gothic Medium" panose="020B0603020102020204" pitchFamily="34" charset="0"/>
                <a:sym typeface="Helvetica Neue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EDF5A3D-BBED-4053-BB12-D222FEF5B7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47358" y="5199457"/>
            <a:ext cx="1728249" cy="391077"/>
          </a:xfrm>
          <a:prstGeom prst="rect">
            <a:avLst/>
          </a:prstGeom>
        </p:spPr>
        <p:txBody>
          <a:bodyPr/>
          <a:lstStyle>
            <a:lvl1pPr marL="0" marR="0" indent="0" algn="l" defTabSz="41274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51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Franklin Gothic Medium" panose="020B0603020102020204" pitchFamily="34" charset="0"/>
                <a:ea typeface="Roboto Bold"/>
                <a:cs typeface="Franklin Gothic Medium" panose="020B0603020102020204" pitchFamily="34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43A6AA-625B-EC49-AA49-5F459007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25" y="645140"/>
            <a:ext cx="10721164" cy="594604"/>
          </a:xfrm>
        </p:spPr>
        <p:txBody>
          <a:bodyPr/>
          <a:lstStyle>
            <a:lvl1pPr>
              <a:lnSpc>
                <a:spcPct val="90000"/>
              </a:lnSpc>
              <a:defRPr b="1">
                <a:effectLst/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AAE83A-AAE9-FD4F-ACFB-8E80C124C48E}"/>
              </a:ext>
            </a:extLst>
          </p:cNvPr>
          <p:cNvCxnSpPr/>
          <p:nvPr userDrawn="1"/>
        </p:nvCxnSpPr>
        <p:spPr>
          <a:xfrm>
            <a:off x="-8076" y="1267155"/>
            <a:ext cx="1220007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1524"/>
            <a:ext cx="109728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11768167" y="6403261"/>
            <a:ext cx="423836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0136"/>
            <a:ext cx="109728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24" r:id="rId3"/>
    <p:sldLayoutId id="2147483726" r:id="rId4"/>
    <p:sldLayoutId id="2147483725" r:id="rId5"/>
    <p:sldLayoutId id="2147483727" r:id="rId6"/>
    <p:sldLayoutId id="2147483722" r:id="rId7"/>
    <p:sldLayoutId id="2147483728" r:id="rId8"/>
    <p:sldLayoutId id="2147483729" r:id="rId9"/>
    <p:sldLayoutId id="2147483715" r:id="rId10"/>
    <p:sldLayoutId id="2147483723" r:id="rId11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44" indent="-228594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35" indent="-285744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080" indent="-171446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674" indent="-171446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269" indent="-171446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21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591" indent="-182875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080" indent="-182875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F7FBA00-3059-744E-AFA0-6B1D8809B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1236C9A-7CF6-0745-BB87-6EDC4E2CAC82}"/>
              </a:ext>
            </a:extLst>
          </p:cNvPr>
          <p:cNvSpPr txBox="1">
            <a:spLocks/>
          </p:cNvSpPr>
          <p:nvPr/>
        </p:nvSpPr>
        <p:spPr>
          <a:xfrm>
            <a:off x="609601" y="2791438"/>
            <a:ext cx="10972799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/>
              </a:rPr>
              <a:t>Presenter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  <a:cs typeface="Calibri"/>
              </a:rPr>
              <a:t>Title of presenter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46F39-E92F-8E47-9C75-7C468F169581}"/>
              </a:ext>
            </a:extLst>
          </p:cNvPr>
          <p:cNvSpPr txBox="1"/>
          <p:nvPr/>
        </p:nvSpPr>
        <p:spPr>
          <a:xfrm>
            <a:off x="609601" y="6367450"/>
            <a:ext cx="4441063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189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+mn-ea"/>
                <a:cs typeface="Arial"/>
              </a:rPr>
              <a:t>LLNL-PRES-XXXXXX</a:t>
            </a:r>
          </a:p>
          <a:p>
            <a:pPr marL="0" algn="l" defTabSz="457189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5" name="Picture 14" descr="LLNL_Logo_WHT-LRG.png">
            <a:extLst>
              <a:ext uri="{FF2B5EF4-FFF2-40B4-BE49-F238E27FC236}">
                <a16:creationId xmlns:a16="http://schemas.microsoft.com/office/drawing/2014/main" id="{6732572C-D2DB-3D4C-8C31-AB8BA1DC223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6446832"/>
            <a:ext cx="1865376" cy="314676"/>
          </a:xfrm>
          <a:prstGeom prst="rect">
            <a:avLst/>
          </a:prstGeom>
        </p:spPr>
      </p:pic>
      <p:sp>
        <p:nvSpPr>
          <p:cNvPr id="18" name="Title 7">
            <a:extLst>
              <a:ext uri="{FF2B5EF4-FFF2-40B4-BE49-F238E27FC236}">
                <a16:creationId xmlns:a16="http://schemas.microsoft.com/office/drawing/2014/main" id="{3E1822A4-1DF2-0644-918B-92B333F8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563267"/>
            <a:ext cx="10972800" cy="1063958"/>
          </a:xfrm>
        </p:spPr>
        <p:txBody>
          <a:bodyPr anchor="t"/>
          <a:lstStyle/>
          <a:p>
            <a:r>
              <a:rPr lang="en-US" dirty="0">
                <a:solidFill>
                  <a:schemeClr val="bg1"/>
                </a:solidFill>
                <a:ea typeface="Calibri" charset="0"/>
                <a:cs typeface="Calibri" charset="0"/>
              </a:rPr>
              <a:t>This is the Complete Title of Presentation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75304DE-5947-9746-9D3F-BCEC64D1D653}"/>
              </a:ext>
            </a:extLst>
          </p:cNvPr>
          <p:cNvSpPr txBox="1">
            <a:spLocks/>
          </p:cNvSpPr>
          <p:nvPr/>
        </p:nvSpPr>
        <p:spPr>
          <a:xfrm>
            <a:off x="609601" y="5257800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  <a:cs typeface="Calibri"/>
              </a:rPr>
              <a:t>Month Day,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A72095-7806-EC46-9103-11E93A654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876765-EAE2-E644-89B3-53ABE7852D9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AB9817D-191D-8A44-8B76-1159E650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EE70BC-B173-FE4E-BD40-EEF535E3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A8CE23-4047-A84C-9ABB-DEF7F65F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643A-9FA7-254E-844F-7EBEE140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975E-F104-C444-A0A7-2BF920A43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FA29B-939E-6D4C-A59C-C83D48C357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FA72F1-E297-B84E-8C16-41F7E8CDC6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444BC1-6B5B-4340-A46E-F0F5D3A01F6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F03C8C-A68C-9245-AFDD-036B5C03378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FE81D8-25D1-2049-97FE-49EB079E04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45526C-CB44-4648-A6C7-8A5D10ED3B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CEA655-B6CF-9749-B74A-DACCBB05FA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0E65E0-C3A9-6043-82D2-19F9766809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AC2586-7ED7-4149-AB36-C039E6CB64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68772E-CBFA-A24D-B736-60ECD354B7E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AA35C56-47A0-074F-BBBE-B59AD70791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BD5D301F-D499-2945-9274-9DE83837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25" y="645140"/>
            <a:ext cx="10721164" cy="5946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4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7CC95CD-E39F-0A4F-A228-F083CF30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4391995-B5E3-1A45-ACE5-13D3A58B87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865CFE2-07F6-B04E-B0A2-C4B519EC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2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12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S ERC Presentation Template 2018 OUO_AH" id="{CB57044B-58AD-3246-9DAE-B560B7D58EC6}" vid="{077D3638-5695-6A46-86C3-72E72A7913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24675</TotalTime>
  <Words>48</Words>
  <Application>Microsoft Macintosh PowerPoint</Application>
  <PresentationFormat>Widescreen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Franklin Gothic Medium</vt:lpstr>
      <vt:lpstr>Helvetica Neue</vt:lpstr>
      <vt:lpstr>Helvetica Neue Medium</vt:lpstr>
      <vt:lpstr>Lucida Grande</vt:lpstr>
      <vt:lpstr>Roboto Bold</vt:lpstr>
      <vt:lpstr>Roboto Light</vt:lpstr>
      <vt:lpstr>Wingdings</vt:lpstr>
      <vt:lpstr>Wingdings 2</vt:lpstr>
      <vt:lpstr>2015_PPT_UNC_V7.06 (1)</vt:lpstr>
      <vt:lpstr>This is the Complete Title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Security Principal Directorate External Review Committee Meeting</dc:title>
  <dc:creator>Reason, Thomas A.</dc:creator>
  <cp:lastModifiedBy>Microsoft Office User</cp:lastModifiedBy>
  <cp:revision>30</cp:revision>
  <cp:lastPrinted>2018-11-08T00:30:23Z</cp:lastPrinted>
  <dcterms:created xsi:type="dcterms:W3CDTF">2018-06-27T21:36:50Z</dcterms:created>
  <dcterms:modified xsi:type="dcterms:W3CDTF">2018-11-12T22:05:59Z</dcterms:modified>
</cp:coreProperties>
</file>